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1" r:id="rId4"/>
    <p:sldMasterId id="2147483662" r:id="rId5"/>
    <p:sldMasterId id="2147483663" r:id="rId6"/>
    <p:sldMasterId id="2147483665" r:id="rId7"/>
    <p:sldMasterId id="2147483669" r:id="rId8"/>
    <p:sldMasterId id="2147483679" r:id="rId9"/>
  </p:sldMasterIdLst>
  <p:notesMasterIdLst>
    <p:notesMasterId r:id="rId12"/>
  </p:notesMasterIdLst>
  <p:sldIdLst>
    <p:sldId id="11088680" r:id="rId10"/>
    <p:sldId id="1108868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 苗苗" initials="张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582"/>
    <a:srgbClr val="015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7596" autoAdjust="0"/>
  </p:normalViewPr>
  <p:slideViewPr>
    <p:cSldViewPr snapToGrid="0">
      <p:cViewPr varScale="1">
        <p:scale>
          <a:sx n="72" d="100"/>
          <a:sy n="72" d="100"/>
        </p:scale>
        <p:origin x="11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5D493-747C-4D65-B4D3-662EBC1BB6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C1F60-4CC4-4C23-8E50-3C1689017D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攀登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" y="-1"/>
            <a:ext cx="12189621" cy="685934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  <p:sp>
        <p:nvSpPr>
          <p:cNvPr id="8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928876" y="1914723"/>
            <a:ext cx="4955300" cy="4619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 i="0">
                <a:solidFill>
                  <a:schemeClr val="tx1"/>
                </a:solidFill>
                <a:latin typeface="方正兰亭黑简体" pitchFamily="2" charset="-122"/>
                <a:ea typeface="方正兰亭黑简体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kumimoji="1" lang="zh-CN" altLang="en-US" dirty="0"/>
              <a:t>演讲主题</a:t>
            </a:r>
            <a:endParaRPr kumimoji="1" lang="zh-CN" altLang="en-US" dirty="0"/>
          </a:p>
        </p:txBody>
      </p:sp>
      <p:sp>
        <p:nvSpPr>
          <p:cNvPr id="10" name="内容占位符 6"/>
          <p:cNvSpPr>
            <a:spLocks noGrp="1"/>
          </p:cNvSpPr>
          <p:nvPr>
            <p:ph sz="quarter" idx="15" hasCustomPrompt="1"/>
          </p:nvPr>
        </p:nvSpPr>
        <p:spPr>
          <a:xfrm>
            <a:off x="928876" y="3512924"/>
            <a:ext cx="4955300" cy="26544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i="0">
                <a:solidFill>
                  <a:schemeClr val="tx1"/>
                </a:solidFill>
                <a:latin typeface="方正兰亭黑简体" pitchFamily="2" charset="-122"/>
                <a:ea typeface="方正兰亭黑简体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kumimoji="1" lang="zh-CN" altLang="en-US" dirty="0"/>
              <a:t>讲师姓名</a:t>
            </a:r>
            <a:endParaRPr kumimoji="1" lang="en-US" altLang="zh-CN" dirty="0"/>
          </a:p>
        </p:txBody>
      </p:sp>
      <p:sp>
        <p:nvSpPr>
          <p:cNvPr id="12" name="内容占位符 6"/>
          <p:cNvSpPr>
            <a:spLocks noGrp="1"/>
          </p:cNvSpPr>
          <p:nvPr>
            <p:ph sz="quarter" idx="17" hasCustomPrompt="1"/>
          </p:nvPr>
        </p:nvSpPr>
        <p:spPr>
          <a:xfrm>
            <a:off x="928876" y="3822392"/>
            <a:ext cx="4955300" cy="2924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 i="0">
                <a:solidFill>
                  <a:schemeClr val="tx1"/>
                </a:solidFill>
                <a:latin typeface="方正兰亭黑简体" pitchFamily="2" charset="-122"/>
                <a:ea typeface="方正兰亭黑简体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kumimoji="1" lang="zh-CN" altLang="en-US" dirty="0"/>
              <a:t>讲师公司及职位</a:t>
            </a:r>
            <a:endParaRPr kumimoji="1"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6"/>
          <p:cNvSpPr txBox="1"/>
          <p:nvPr userDrawn="1"/>
        </p:nvSpPr>
        <p:spPr>
          <a:xfrm>
            <a:off x="918558" y="707688"/>
            <a:ext cx="223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1D1D1A"/>
                </a:solidFill>
                <a:cs typeface="Arial" panose="020B0604020202020204" pitchFamily="34" charset="0"/>
              </a:rPr>
              <a:t>Contents</a:t>
            </a:r>
            <a:endParaRPr kumimoji="1" lang="zh-CN" altLang="en-US" sz="363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" name="直线连接符 14"/>
          <p:cNvCxnSpPr/>
          <p:nvPr userDrawn="1"/>
        </p:nvCxnSpPr>
        <p:spPr>
          <a:xfrm flipH="1">
            <a:off x="1027391" y="1349255"/>
            <a:ext cx="2008537" cy="0"/>
          </a:xfrm>
          <a:prstGeom prst="line">
            <a:avLst/>
          </a:prstGeom>
          <a:ln w="28575">
            <a:solidFill>
              <a:srgbClr val="C7000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047499" y="1900239"/>
            <a:ext cx="10118107" cy="3013725"/>
          </a:xfrm>
          <a:prstGeom prst="rect">
            <a:avLst/>
          </a:prstGeom>
        </p:spPr>
        <p:txBody>
          <a:bodyPr lIns="0" tIns="0" rIns="0" bIns="0"/>
          <a:lstStyle>
            <a:lvl1pPr marL="412750" indent="-398145">
              <a:lnSpc>
                <a:spcPts val="2140"/>
              </a:lnSpc>
              <a:buFont typeface="+mj-lt"/>
              <a:buAutoNum type="arabicPeriod"/>
              <a:defRPr sz="2200">
                <a:solidFill>
                  <a:schemeClr val="tx1"/>
                </a:solidFill>
                <a:latin typeface="+mj-lt"/>
                <a:ea typeface="微软雅黑" panose="020B0503020204020204" pitchFamily="34" charset="-122"/>
              </a:defRPr>
            </a:lvl1pPr>
            <a:lvl2pPr marL="412750" indent="-398145">
              <a:buFont typeface="+mj-lt"/>
              <a:buAutoNum type="arabicPeriod"/>
              <a:defRPr/>
            </a:lvl2pPr>
            <a:lvl3pPr marL="13970" indent="0">
              <a:buFont typeface="+mj-lt"/>
              <a:buNone/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970" indent="0">
              <a:buFont typeface="+mj-lt"/>
              <a:buNone/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3970" indent="0">
              <a:buFont typeface="+mj-lt"/>
              <a:buNone/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93725" indent="0" algn="ctr">
              <a:buNone/>
              <a:defRPr sz="2595"/>
            </a:lvl2pPr>
            <a:lvl3pPr marL="1187450" indent="0" algn="ctr">
              <a:buNone/>
              <a:defRPr sz="2335"/>
            </a:lvl3pPr>
            <a:lvl4pPr marL="1781175" indent="0" algn="ctr">
              <a:buNone/>
              <a:defRPr sz="2080"/>
            </a:lvl4pPr>
            <a:lvl5pPr marL="2374900" indent="0" algn="ctr">
              <a:buNone/>
              <a:defRPr sz="2080"/>
            </a:lvl5pPr>
            <a:lvl6pPr marL="2968625" indent="0" algn="ctr">
              <a:buNone/>
              <a:defRPr sz="2080"/>
            </a:lvl6pPr>
            <a:lvl7pPr marL="3561715" indent="0" algn="ctr">
              <a:buNone/>
              <a:defRPr sz="2080"/>
            </a:lvl7pPr>
            <a:lvl8pPr marL="4155440" indent="0" algn="ctr">
              <a:buNone/>
              <a:defRPr sz="2080"/>
            </a:lvl8pPr>
            <a:lvl9pPr marL="4749165" indent="0" algn="ctr">
              <a:buNone/>
              <a:defRPr sz="2080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065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770" algn="ctr"/>
              </a:tabLst>
              <a:defRPr sz="18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25780" indent="-170815">
              <a:buFont typeface="Arial" panose="020B0604020202020204" pitchFamily="34" charset="0"/>
              <a:buChar char="•"/>
              <a:tabLst>
                <a:tab pos="1207770" algn="ctr"/>
              </a:tabLst>
              <a:defRPr sz="1300" baseline="0"/>
            </a:lvl2pPr>
            <a:lvl3pPr marL="525780" indent="-170815">
              <a:buFont typeface="Arial" panose="020B0604020202020204" pitchFamily="34" charset="0"/>
              <a:buChar char="•"/>
              <a:tabLst>
                <a:tab pos="1207770" algn="ctr"/>
              </a:tabLst>
              <a:defRPr sz="1300" baseline="0"/>
            </a:lvl3pPr>
            <a:lvl4pPr marL="525780" indent="-170815">
              <a:buFont typeface="Arial" panose="020B0604020202020204" pitchFamily="34" charset="0"/>
              <a:buChar char="•"/>
              <a:tabLst>
                <a:tab pos="1207770" algn="ctr"/>
              </a:tabLst>
              <a:defRPr sz="1300" baseline="0"/>
            </a:lvl4pPr>
            <a:lvl5pPr marL="525780" indent="-170815">
              <a:buFont typeface="Arial" panose="020B0604020202020204" pitchFamily="34" charset="0"/>
              <a:buChar char="•"/>
              <a:tabLst>
                <a:tab pos="1207770" algn="ctr"/>
              </a:tabLst>
              <a:defRPr sz="1300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7508" y="431800"/>
            <a:ext cx="10331939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7507" y="1641475"/>
            <a:ext cx="10576170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31802" y="6356354"/>
            <a:ext cx="335866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42778CC-0DE5-4589-9100-B22C18EAF997}" type="datetimeFigureOut">
              <a:rPr lang="zh-CN" altLang="en-US">
                <a:solidFill>
                  <a:srgbClr val="1D1D1A"/>
                </a:solidFill>
              </a:rPr>
            </a:fld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2" y="6356354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91880C-DE95-4D1C-B6D6-9CE1AA45C522}" type="slidenum">
              <a:rPr lang="zh-CN" altLang="en-US">
                <a:solidFill>
                  <a:srgbClr val="1D1D1A"/>
                </a:solidFill>
              </a:rPr>
            </a:fld>
            <a:endParaRPr lang="zh-CN" altLang="en-US">
              <a:solidFill>
                <a:srgbClr val="1D1D1A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089" y="5970031"/>
            <a:ext cx="2255784" cy="49353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1614" y="256877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灯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>
            <a:fillRect/>
          </a:stretch>
        </p:blipFill>
        <p:spPr>
          <a:xfrm>
            <a:off x="0" y="1"/>
            <a:ext cx="12192233" cy="5602265"/>
          </a:xfrm>
          <a:prstGeom prst="rect">
            <a:avLst/>
          </a:prstGeom>
        </p:spPr>
      </p:pic>
      <p:sp>
        <p:nvSpPr>
          <p:cNvPr id="10" name="L 形 10"/>
          <p:cNvSpPr/>
          <p:nvPr userDrawn="1"/>
        </p:nvSpPr>
        <p:spPr>
          <a:xfrm rot="5400000">
            <a:off x="7878156" y="1995888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3057" y="2323659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领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4301" y="0"/>
            <a:ext cx="12196300" cy="560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6112" y="907582"/>
            <a:ext cx="66077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3440"/>
              </a:lnSpc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10800000">
            <a:off x="10498794" y="1522948"/>
            <a:ext cx="71765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prstClr val="white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74961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>
            <a:fillRect/>
          </a:stretch>
        </p:blipFill>
        <p:spPr>
          <a:xfrm>
            <a:off x="1" y="-36206"/>
            <a:ext cx="12192000" cy="56384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6733" y="165769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prstClr val="white"/>
              </a:solidFill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80"/>
          <p:cNvSpPr>
            <a:spLocks noGrp="1" noChangeArrowheads="1"/>
          </p:cNvSpPr>
          <p:nvPr>
            <p:ph type="dt" sz="half" idx="10"/>
          </p:nvPr>
        </p:nvSpPr>
        <p:spPr>
          <a:xfrm>
            <a:off x="7908463" y="6402391"/>
            <a:ext cx="1409333" cy="1101725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mtClean="0"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549218" y="325970"/>
            <a:ext cx="10635250" cy="87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/>
          <a:lstStyle>
            <a:lvl1pPr>
              <a:defRPr sz="36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8599" y="6321130"/>
            <a:ext cx="1235413" cy="27754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Thank you.</a:t>
            </a:r>
            <a:endParaRPr lang="en-US" sz="4800" dirty="0">
              <a:solidFill>
                <a:srgbClr val="1D1D1A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4" Type="http://schemas.openxmlformats.org/officeDocument/2006/relationships/theme" Target="../theme/theme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0" Type="http://schemas.openxmlformats.org/officeDocument/2006/relationships/theme" Target="../theme/theme7.xml"/><Relationship Id="rId1" Type="http://schemas.openxmlformats.org/officeDocument/2006/relationships/slideLayout" Target="../slideLayouts/slideLayout1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783F5-B9F0-4BCA-AF1F-BAD012836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E3C82-0500-46E8-87CB-8F8DC072A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" y="0"/>
            <a:ext cx="12187239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871" y="5956007"/>
            <a:ext cx="1972454" cy="4315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3765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3765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457200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37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09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1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095040" y="6356940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  <a:endParaRPr lang="en-US" sz="10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3845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270">
              <a:defRPr/>
            </a:pPr>
            <a:fld id="{C3837181-38C6-AD4F-B8BA-B444770388BB}" type="slidenum">
              <a:rPr lang="en-US" sz="975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975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7" y="2931937"/>
            <a:ext cx="1982142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/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kumimoji="1" lang="en-US" altLang="zh-TW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186C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 200/16/46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矩形 9"/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kumimoji="1" lang="en-US" altLang="zh-TW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185C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 199/0/11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文本框 31"/>
              <p:cNvSpPr txBox="1"/>
              <p:nvPr userDrawn="1"/>
            </p:nvSpPr>
            <p:spPr>
              <a:xfrm>
                <a:off x="12326898" y="2207613"/>
                <a:ext cx="384721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000" dirty="0">
                    <a:solidFill>
                      <a:srgbClr val="1D1D1A"/>
                    </a:solidFill>
                    <a:latin typeface="微软雅黑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rgbClr val="1D1D1A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2"/>
              <a:ext cx="1982912" cy="3811978"/>
              <a:chOff x="12216278" y="3054642"/>
              <a:chExt cx="1982912" cy="3811978"/>
            </a:xfrm>
          </p:grpSpPr>
          <p:sp>
            <p:nvSpPr>
              <p:cNvPr id="28" name="矩形 12"/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234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90/79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矩形 13"/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120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0/15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文本框 15"/>
              <p:cNvSpPr txBox="1"/>
              <p:nvPr userDrawn="1"/>
            </p:nvSpPr>
            <p:spPr>
              <a:xfrm>
                <a:off x="12216278" y="3054642"/>
                <a:ext cx="569387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kumimoji="1" lang="zh-CN" altLang="en-US" sz="1000" dirty="0">
                    <a:solidFill>
                      <a:srgbClr val="1D1D1A"/>
                    </a:solidFill>
                    <a:latin typeface="微软雅黑" panose="020B0503020204020204" pitchFamily="34" charset="-122"/>
                  </a:rPr>
                  <a:t>辅助色</a:t>
                </a:r>
                <a:endParaRPr kumimoji="1" lang="zh-CN" altLang="en-US" sz="1000" dirty="0">
                  <a:solidFill>
                    <a:srgbClr val="1D1D1A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矩形 16"/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248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181/60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矩形 17"/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235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92/1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矩形 18"/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137/137/137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矩形 19"/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35/24/21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矩形 22"/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221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221/221</a:t>
                </a:r>
                <a:endParaRPr kumimoji="1" lang="en-US" altLang="zh-CN" sz="700" b="1" dirty="0">
                  <a:solidFill>
                    <a:srgbClr val="6666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12"/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233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140/128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矩形 13"/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159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0/1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矩形 16"/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245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220/87</a:t>
                </a:r>
                <a:endParaRPr kumimoji="1" lang="en-US" altLang="zh-CN" sz="700" b="1" dirty="0">
                  <a:solidFill>
                    <a:srgbClr val="6666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矩形 17"/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240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133/0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矩形 18"/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181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181/181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矩形 19"/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89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87/87</a:t>
                </a:r>
                <a:endParaRPr kumimoji="1" lang="en-US" altLang="zh-CN" sz="7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矩形 22"/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255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255/255</a:t>
                </a:r>
                <a:endParaRPr kumimoji="1" lang="en-US" altLang="zh-CN" sz="700" b="1" dirty="0">
                  <a:solidFill>
                    <a:srgbClr val="6666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8569" y="6390674"/>
            <a:ext cx="1079069" cy="23615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450" rtl="0" eaLnBrk="1" latinLnBrk="0" hangingPunct="1">
        <a:lnSpc>
          <a:spcPct val="90000"/>
        </a:lnSpc>
        <a:spcBef>
          <a:spcPct val="0"/>
        </a:spcBef>
        <a:buNone/>
        <a:defRPr sz="57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545" indent="-296545" algn="l" defTabSz="1187450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2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2pPr>
      <a:lvl3pPr marL="14839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5" kern="1200">
          <a:solidFill>
            <a:schemeClr val="tx1"/>
          </a:solidFill>
          <a:latin typeface="+mn-lt"/>
          <a:ea typeface="+mn-ea"/>
          <a:cs typeface="+mn-cs"/>
        </a:defRPr>
      </a:lvl3pPr>
      <a:lvl4pPr marL="20777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6714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32651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8588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4526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50463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29686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56171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15544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474916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44" name="图片 3"/>
          <p:cNvPicPr>
            <a:picLocks noChangeAspect="1"/>
          </p:cNvPicPr>
          <p:nvPr userDrawn="1"/>
        </p:nvPicPr>
        <p:blipFill>
          <a:blip r:embed="rId1" cstate="print"/>
          <a:stretch>
            <a:fillRect/>
          </a:stretch>
        </p:blipFill>
        <p:spPr>
          <a:xfrm>
            <a:off x="10103439" y="6259521"/>
            <a:ext cx="1363595" cy="298333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095040" y="6285577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  <a:endParaRPr lang="en-US" sz="1000" b="0" baseline="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3845" y="6333538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837181-38C6-AD4F-B8BA-B444770388BB}" type="slidenum">
              <a:rPr lang="en-US" sz="975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975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3765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3765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457200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37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09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1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095040" y="6356939"/>
            <a:ext cx="14628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FFFF"/>
                </a:solidFill>
                <a:cs typeface="Arial" panose="020B0604020202020204" pitchFamily="34" charset="0"/>
              </a:rPr>
              <a:t>Huawei Confidential</a:t>
            </a:r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33845" y="6402807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270">
              <a:defRPr/>
            </a:pPr>
            <a:fld id="{C3837181-38C6-AD4F-B8BA-B444770388BB}" type="slidenum">
              <a:rPr lang="en-US" sz="900" smtClean="0">
                <a:solidFill>
                  <a:srgbClr val="FFFFFF"/>
                </a:solidFill>
                <a:cs typeface="Arial" panose="020B0604020202020204" pitchFamily="34" charset="0"/>
              </a:rPr>
            </a:fld>
            <a:endParaRPr lang="en-US" sz="9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88" name="Group 87"/>
          <p:cNvGrpSpPr>
            <a:grpSpLocks noChangeAspect="1"/>
          </p:cNvGrpSpPr>
          <p:nvPr userDrawn="1"/>
        </p:nvGrpSpPr>
        <p:grpSpPr>
          <a:xfrm>
            <a:off x="12285672" y="2625390"/>
            <a:ext cx="1962556" cy="4233515"/>
            <a:chOff x="5343885" y="-48857"/>
            <a:chExt cx="3263586" cy="7037279"/>
          </a:xfrm>
        </p:grpSpPr>
        <p:sp>
          <p:nvSpPr>
            <p:cNvPr id="89" name="矩形 13"/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196/0/84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文本框 15"/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zh-CN" altLang="en-US" sz="800" dirty="0">
                  <a:solidFill>
                    <a:srgbClr val="1D1D1A"/>
                  </a:solidFill>
                  <a:latin typeface="微软雅黑" panose="020B0503020204020204" pitchFamily="34" charset="-122"/>
                </a:rPr>
                <a:t>公司辅助色</a:t>
              </a:r>
              <a:endParaRPr kumimoji="1" lang="zh-CN" altLang="en-US" sz="800" dirty="0">
                <a:solidFill>
                  <a:srgbClr val="1D1D1A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1" name="矩形 13"/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203/55/120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矩形 13"/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237/109/0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矩形 13"/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153/54/54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矩形 13"/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98/178/48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13"/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242/137/68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矩形 13"/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PANTONE 185C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199/0/11  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文本框 15"/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zh-CN" altLang="en-US" sz="800" dirty="0">
                  <a:solidFill>
                    <a:srgbClr val="1D1D1A"/>
                  </a:solidFill>
                  <a:latin typeface="微软雅黑" panose="020B0503020204020204" pitchFamily="34" charset="-122"/>
                </a:rPr>
                <a:t>公司色</a:t>
              </a:r>
              <a:endParaRPr kumimoji="1" lang="zh-CN" altLang="en-US" sz="800" dirty="0">
                <a:solidFill>
                  <a:srgbClr val="1D1D1A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8" name="矩形 13"/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PANTONE 186C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200/16/46  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矩形 13"/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127/0/1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矩形 13"/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52/200/0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矩形 13"/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48/181/197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矩形 13"/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129/193/95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矩形 13"/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253/211/81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矩形 13"/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86/196/210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矩形 13"/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211/57/65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矩形 13"/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211/56/89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矩形 13"/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221/128/170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矩形 13"/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191/128/130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矩形 13"/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246/183/140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矩形 13"/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176/216/156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矩形 13"/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253/227/181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矩形 13"/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148/218/226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矩形 13"/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226/129/137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矩形 13"/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226/129/152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13"/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235/179/204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矩形 13"/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216/179/179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矩形 13"/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250/211/187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矩形 13"/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208/232/196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矩形 13"/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254/238/193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矩形 13"/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190/23/238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矩形 13"/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239/178/184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矩形 13"/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238/179/193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矩形 13"/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0/0/0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矩形 13"/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89/87/87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矩形 13"/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137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矩形 13"/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181</a:t>
              </a:r>
              <a:endParaRPr kumimoji="1" lang="en-US" altLang="zh-CN" sz="500" b="1" dirty="0">
                <a:solidFill>
                  <a:srgbClr val="FFFFFF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矩形 13"/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221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矩形 13"/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panose="020B0604020202020204" pitchFamily="34" charset="0"/>
                  <a:cs typeface="Arial" panose="020B0604020202020204" pitchFamily="34" charset="0"/>
                </a:rPr>
                <a:t>255</a:t>
              </a:r>
              <a:endParaRPr kumimoji="1" lang="en-US" altLang="zh-CN" sz="500" b="1" dirty="0">
                <a:solidFill>
                  <a:srgbClr val="595757"/>
                </a:solidFill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131" y="6250495"/>
            <a:ext cx="1389623" cy="4124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l" defTabSz="1187450" rtl="0" eaLnBrk="1" latinLnBrk="0" hangingPunct="1">
        <a:lnSpc>
          <a:spcPct val="90000"/>
        </a:lnSpc>
        <a:spcBef>
          <a:spcPct val="0"/>
        </a:spcBef>
        <a:buNone/>
        <a:defRPr sz="57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545" indent="-296545" algn="l" defTabSz="1187450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2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2pPr>
      <a:lvl3pPr marL="14839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5" kern="1200">
          <a:solidFill>
            <a:schemeClr val="tx1"/>
          </a:solidFill>
          <a:latin typeface="+mn-lt"/>
          <a:ea typeface="+mn-ea"/>
          <a:cs typeface="+mn-cs"/>
        </a:defRPr>
      </a:lvl3pPr>
      <a:lvl4pPr marL="20777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6714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32651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8588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4526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50463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29686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56171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15544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474916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hf hdr="0" ftr="0" dt="0"/>
  <p:txStyles>
    <p:titleStyle>
      <a:lvl1pPr algn="l" defTabSz="1187450" rtl="0" eaLnBrk="1" latinLnBrk="0" hangingPunct="1">
        <a:lnSpc>
          <a:spcPct val="90000"/>
        </a:lnSpc>
        <a:spcBef>
          <a:spcPct val="0"/>
        </a:spcBef>
        <a:buNone/>
        <a:defRPr sz="57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545" indent="-296545" algn="l" defTabSz="1187450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2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2pPr>
      <a:lvl3pPr marL="14839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5" kern="1200">
          <a:solidFill>
            <a:schemeClr val="tx1"/>
          </a:solidFill>
          <a:latin typeface="+mn-lt"/>
          <a:ea typeface="+mn-ea"/>
          <a:cs typeface="+mn-cs"/>
        </a:defRPr>
      </a:lvl3pPr>
      <a:lvl4pPr marL="20777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6714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32651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8588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4526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50463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29686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56171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15544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474916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908954" y="6270652"/>
            <a:ext cx="1981542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transition/>
  <p:hf hdr="0" ftr="0" dt="0"/>
  <p:txStyles>
    <p:titleStyle>
      <a:lvl1pPr algn="l" defTabSz="913765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3765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457200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37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09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1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6332" y="1474269"/>
            <a:ext cx="3982676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5" name="Text Placeholder 1"/>
          <p:cNvSpPr txBox="1"/>
          <p:nvPr userDrawn="1"/>
        </p:nvSpPr>
        <p:spPr>
          <a:xfrm>
            <a:off x="7976241" y="2794960"/>
            <a:ext cx="3223909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dirty="0">
                <a:solidFill>
                  <a:srgbClr val="1D1D1B"/>
                </a:solidFill>
                <a:latin typeface="Arial" panose="020B0604020202020204"/>
              </a:rPr>
              <a:t>Copyright©2020 Huawei Technologies Co., Ltd.</a:t>
            </a:r>
            <a:br>
              <a:rPr kumimoji="1" lang="en-US" altLang="zh-CN" sz="850" b="1" dirty="0">
                <a:solidFill>
                  <a:srgbClr val="1D1D1B"/>
                </a:solidFill>
                <a:latin typeface="Arial" panose="020B0604020202020204"/>
              </a:rPr>
            </a:br>
            <a:r>
              <a:rPr kumimoji="1" lang="en-US" altLang="zh-CN" sz="850" b="1" dirty="0">
                <a:solidFill>
                  <a:srgbClr val="1D1D1B"/>
                </a:solidFill>
                <a:latin typeface="Arial" panose="020B0604020202020204"/>
              </a:rPr>
              <a:t>All Rights Reserved.</a:t>
            </a:r>
            <a:br>
              <a:rPr kumimoji="1" lang="en-US" altLang="zh-CN" sz="780" dirty="0">
                <a:solidFill>
                  <a:srgbClr val="1D1D1B"/>
                </a:solidFill>
                <a:latin typeface="Arial" panose="020B0604020202020204"/>
              </a:rPr>
            </a:br>
            <a:br>
              <a:rPr kumimoji="1" lang="en-US" altLang="zh-CN" sz="780" dirty="0">
                <a:solidFill>
                  <a:srgbClr val="1D1D1B"/>
                </a:solidFill>
                <a:latin typeface="Arial" panose="020B0604020202020204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may change the information at any time without notice. </a:t>
            </a:r>
            <a:endParaRPr kumimoji="1" lang="en-US" altLang="zh-CN" sz="850" dirty="0">
              <a:solidFill>
                <a:srgbClr val="1D1D1B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>
              <a:lnSpc>
                <a:spcPts val="1065"/>
              </a:lnSpc>
            </a:pPr>
            <a:endParaRPr kumimoji="1" lang="zh-CN" altLang="en-US" sz="780" dirty="0">
              <a:solidFill>
                <a:srgbClr val="1D1D1B"/>
              </a:solidFill>
              <a:latin typeface="Arial" panose="020B0604020202020204"/>
            </a:endParaRPr>
          </a:p>
        </p:txBody>
      </p:sp>
      <p:sp>
        <p:nvSpPr>
          <p:cNvPr id="6" name="Subtitle 6"/>
          <p:cNvSpPr txBox="1"/>
          <p:nvPr userDrawn="1"/>
        </p:nvSpPr>
        <p:spPr>
          <a:xfrm>
            <a:off x="7984157" y="1631849"/>
            <a:ext cx="3476343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0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每个组织，构建万物互联的智能世界。</a:t>
            </a:r>
            <a:endParaRPr kumimoji="1" lang="zh-CN" altLang="en-US" sz="1300" dirty="0">
              <a:solidFill>
                <a:srgbClr val="1D1D1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Subtitle 6"/>
          <p:cNvSpPr txBox="1"/>
          <p:nvPr userDrawn="1"/>
        </p:nvSpPr>
        <p:spPr>
          <a:xfrm>
            <a:off x="7974557" y="2106124"/>
            <a:ext cx="348047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5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Arial" panose="020B0604020202020204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383" y="5237637"/>
            <a:ext cx="1868866" cy="4088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hf hdr="0" ftr="0" dt="0"/>
  <p:txStyles>
    <p:titleStyle>
      <a:lvl1pPr algn="l" defTabSz="118745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450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None/>
        <a:defRPr sz="1820" kern="1200">
          <a:solidFill>
            <a:srgbClr val="FFFF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93725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32651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8588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4526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50463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29686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56171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15544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474916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411" y="1"/>
            <a:ext cx="12209117" cy="6095704"/>
          </a:xfrm>
          <a:prstGeom prst="rect">
            <a:avLst/>
          </a:prstGeom>
          <a:gradFill>
            <a:gsLst>
              <a:gs pos="42000">
                <a:srgbClr val="015AAA">
                  <a:alpha val="73000"/>
                </a:srgbClr>
              </a:gs>
              <a:gs pos="0">
                <a:srgbClr val="015AAA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0" b="1"/>
          <a:stretch>
            <a:fillRect/>
          </a:stretch>
        </p:blipFill>
        <p:spPr>
          <a:xfrm>
            <a:off x="-18047" y="3805721"/>
            <a:ext cx="12209117" cy="30522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735" y="521185"/>
            <a:ext cx="2638820" cy="580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29685" y="4283710"/>
            <a:ext cx="555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时间：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2025 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年 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 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月 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 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日上午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9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：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00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开始</a:t>
            </a:r>
            <a:endParaRPr lang="zh-CN" altLang="en-US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地点</a:t>
            </a:r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:   </a:t>
            </a:r>
            <a:endParaRPr lang="en-US" altLang="zh-CN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26919" y="4150254"/>
            <a:ext cx="6705600" cy="0"/>
          </a:xfrm>
          <a:prstGeom prst="line">
            <a:avLst/>
          </a:prstGeom>
          <a:ln w="44450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83565" y="1193800"/>
            <a:ext cx="11463020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60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计算机科学与技术学院</a:t>
            </a:r>
            <a:endParaRPr lang="zh-CN" sz="6000" b="1" spc="5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sz="60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硕士研究生学位论文</a:t>
            </a:r>
            <a:r>
              <a:rPr lang="zh-CN" sz="60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答辩</a:t>
            </a:r>
            <a:endParaRPr lang="zh-CN" sz="6000" b="1" spc="5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411" y="1"/>
            <a:ext cx="12209117" cy="6095704"/>
          </a:xfrm>
          <a:prstGeom prst="rect">
            <a:avLst/>
          </a:prstGeom>
          <a:gradFill>
            <a:gsLst>
              <a:gs pos="42000">
                <a:srgbClr val="015AAA">
                  <a:alpha val="73000"/>
                </a:srgbClr>
              </a:gs>
              <a:gs pos="0">
                <a:srgbClr val="015AAA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0" b="1"/>
          <a:stretch>
            <a:fillRect/>
          </a:stretch>
        </p:blipFill>
        <p:spPr>
          <a:xfrm>
            <a:off x="-18047" y="3805721"/>
            <a:ext cx="12209117" cy="30522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7830" y="422275"/>
            <a:ext cx="11463020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44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硕士研究生学位论文答辩</a:t>
            </a:r>
            <a:endParaRPr lang="zh-CN" sz="4400" b="1" spc="5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2290" y="1320800"/>
            <a:ext cx="116497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时间：</a:t>
            </a:r>
            <a:r>
              <a:rPr lang="en-US" altLang="zh-CN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2024 </a:t>
            </a:r>
            <a:r>
              <a:rPr lang="zh-CN" alt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年 </a:t>
            </a:r>
            <a:r>
              <a:rPr lang="en-US" altLang="zh-CN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12 </a:t>
            </a:r>
            <a:r>
              <a:rPr lang="zh-CN" alt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月 </a:t>
            </a:r>
            <a:r>
              <a:rPr lang="en-US" altLang="zh-CN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3 </a:t>
            </a:r>
            <a:r>
              <a:rPr lang="zh-CN" alt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日</a:t>
            </a:r>
            <a:r>
              <a:rPr lang="en-US" altLang="zh-CN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9</a:t>
            </a:r>
            <a:r>
              <a:rPr lang="en-US" altLang="zh-CN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:00</a:t>
            </a:r>
            <a:r>
              <a:rPr lang="zh-CN" altLang="en-US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开始</a:t>
            </a:r>
            <a:r>
              <a:rPr lang="zh-CN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  地点：计A4</a:t>
            </a:r>
            <a:r>
              <a:rPr lang="en-US" altLang="zh-CN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1</a:t>
            </a:r>
            <a:r>
              <a:rPr lang="zh-CN" sz="3200" b="1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1  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        </a:t>
            </a:r>
            <a:endParaRPr lang="zh-CN" sz="3200" b="1" spc="5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（1）答辩委员会</a:t>
            </a:r>
            <a:endParaRPr lang="zh-CN" sz="2400" spc="5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2070735" y="2611755"/>
          <a:ext cx="8266430" cy="156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7095"/>
                <a:gridCol w="1228725"/>
                <a:gridCol w="1687195"/>
                <a:gridCol w="2822575"/>
                <a:gridCol w="1640840"/>
              </a:tblGrid>
              <a:tr h="26543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姓 名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职 称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单 位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答辩学生（序）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24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主席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教授</a:t>
                      </a:r>
                      <a:endParaRPr lang="en-US" altLang="zh-CN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浙江工业大学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委员</a:t>
                      </a:r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zh-CN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教授</a:t>
                      </a:r>
                      <a:endParaRPr lang="en-US" altLang="zh-CN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浙江工业大学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065">
                <a:tc vMerge="1"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副教授</a:t>
                      </a:r>
                      <a:endParaRPr lang="zh-CN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浙江工业大学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2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秘书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浙江工业大学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42290" y="4210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spc="5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charset="-122"/>
                <a:ea typeface="方正小标宋简体" panose="02000000000000000000" charset="-122"/>
              </a:rPr>
              <a:t>（2）答辩顺序</a:t>
            </a:r>
            <a:endParaRPr lang="zh-CN" sz="2400" spc="5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2070735" y="4630420"/>
          <a:ext cx="8306435" cy="1055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8195"/>
                <a:gridCol w="1270000"/>
                <a:gridCol w="4702175"/>
                <a:gridCol w="1536065"/>
              </a:tblGrid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序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姓名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学位论文题目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导师姓名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400" b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     </a:t>
                      </a:r>
                      <a:endParaRPr lang="zh-CN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400" b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    </a:t>
                      </a:r>
                      <a:endParaRPr lang="zh-CN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TABLE_BEAUTIFY" val="smartTable{eb541ad9-78fe-4c45-a597-f0921f3e4906}"/>
  <p:tag name="TABLE_ENDDRAG_ORIGIN_RECT" val="809*141"/>
  <p:tag name="TABLE_ENDDRAG_RECT" val="87*142*809*141"/>
</p:tagLst>
</file>

<file path=ppt/tags/tag2.xml><?xml version="1.0" encoding="utf-8"?>
<p:tagLst xmlns:p="http://schemas.openxmlformats.org/presentationml/2006/main">
  <p:tag name="KSO_WM_UNIT_TABLE_BEAUTIFY" val="smartTable{b791fd8c-82a9-4903-ad2d-9659a6c3a0f8}"/>
  <p:tag name="TABLE_ENDDRAG_ORIGIN_RECT" val="656*137"/>
  <p:tag name="TABLE_ENDDRAG_RECT" val="169*321*656*137"/>
  <p:tag name="KSO_WM_UNIT_PLACING_PICTURE_USER_VIEWPORT" val="{&quot;height&quot;:2757,&quot;width&quot;:13081}"/>
</p:tagLst>
</file>

<file path=ppt/tags/tag3.xml><?xml version="1.0" encoding="utf-8"?>
<p:tagLst xmlns:p="http://schemas.openxmlformats.org/presentationml/2006/main">
  <p:tag name="COMMONDATA" val="eyJoZGlkIjoiYTFkODM1YjZlZDU2MDlhNTEwMWRiNzMzYzI0MjdhODAifQ=="/>
  <p:tag name="KSO_WPP_MARK_KEY" val="0f3cbb2f-323e-4c89-8063-0ab19fa85851"/>
  <p:tag name="commondata" val="eyJoZGlkIjoiM2FhNzc3NWI2Zjc5NDljZjY4Mzg0M2VhYjcwNzU5YT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itle Slid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fidpmvyv">
      <a:majorFont>
        <a:latin typeface="Huawei Sans"/>
        <a:ea typeface="微软雅黑"/>
        <a:cs typeface=""/>
      </a:majorFont>
      <a:minorFont>
        <a:latin typeface="Huawei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fidpmvyv">
      <a:majorFont>
        <a:latin typeface="Huawei Sans"/>
        <a:ea typeface="微软雅黑"/>
        <a:cs typeface=""/>
      </a:majorFont>
      <a:minorFont>
        <a:latin typeface="Huawei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0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微软雅黑" panose="020B0503020204020204" pitchFamily="34" charset="-122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WPS 演示</Application>
  <PresentationFormat>宽屏</PresentationFormat>
  <Paragraphs>61</Paragraphs>
  <Slides>2</Slides>
  <Notes>6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方正兰亭黑简体</vt:lpstr>
      <vt:lpstr>黑体</vt:lpstr>
      <vt:lpstr>Huawei Sans</vt:lpstr>
      <vt:lpstr>DejaVu Math TeX Gyre</vt:lpstr>
      <vt:lpstr>Arial</vt:lpstr>
      <vt:lpstr>方正小标宋简体</vt:lpstr>
      <vt:lpstr>等线</vt:lpstr>
      <vt:lpstr>Arial Unicode MS</vt:lpstr>
      <vt:lpstr>等线 Light</vt:lpstr>
      <vt:lpstr>Office 主题​​</vt:lpstr>
      <vt:lpstr>2_Title Slide</vt:lpstr>
      <vt:lpstr>4_Chart page</vt:lpstr>
      <vt:lpstr>1_Title Slide</vt:lpstr>
      <vt:lpstr>3_章节页</vt:lpstr>
      <vt:lpstr>Contents page</vt:lpstr>
      <vt:lpstr>6_Title Slide</vt:lpstr>
      <vt:lpstr>1_End page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苗苗</dc:creator>
  <cp:lastModifiedBy>小二</cp:lastModifiedBy>
  <cp:revision>34</cp:revision>
  <dcterms:created xsi:type="dcterms:W3CDTF">2022-05-28T02:45:00Z</dcterms:created>
  <dcterms:modified xsi:type="dcterms:W3CDTF">2025-11-03T01:58:51Z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1653747470</vt:lpwstr>
  </property>
  <property fmtid="{D5CDD505-2E9C-101B-9397-08002B2CF9AE}" pid="6" name="_2015_ms_pID_725343">
    <vt:lpwstr>(2)8yULNehqSPF4Ef+ZSDKLZ5BRjRFPHT57yMkQ/CtL9fFwzP4128mS4SlzKNLjBgmlcPXd7u60
EwjilqXR/zxHkOZAfjeba3uNEARIIMitUEENAavKnPb13PfY88NcogUCWgZFCmnA6GEwY38i
Kmjfe0sEAw+JOcjiYm5c1UJQa3jZju1k75JLyccQjLQKHxVbfmgVC9G9uUDlRIxb2bHLtOfJ
Z4ETSqRftWXWX3sBsx</vt:lpwstr>
  </property>
  <property fmtid="{D5CDD505-2E9C-101B-9397-08002B2CF9AE}" pid="7" name="_2015_ms_pID_7253431">
    <vt:lpwstr>crBjZAexbMc2vesCwvAcUiy5HOHoGgtXsSt/0GG8uMzy7BG1W/wCwn
/vT0ICh2oj7vXqEORKpEkcT551g4GLcQDzjAEqZmttY7wA1sr6ZBjKND92PcQUIwXBVMYwRC
wn5o5SfW5tJ/GUaugpjhBf6rjWc18/jrqmE1oOYaR4v4SiVNqAeNvBNuoLp4vMqzBcjPk9zf
F/H3h4Ie50TESDam</vt:lpwstr>
  </property>
  <property fmtid="{D5CDD505-2E9C-101B-9397-08002B2CF9AE}" pid="8" name="ICV">
    <vt:lpwstr>B75B302E5A5145AB9464742986E22B4E</vt:lpwstr>
  </property>
  <property fmtid="{D5CDD505-2E9C-101B-9397-08002B2CF9AE}" pid="9" name="KSOProductBuildVer">
    <vt:lpwstr>2052-12.1.0.23542</vt:lpwstr>
  </property>
</Properties>
</file>